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83" d="100"/>
          <a:sy n="83" d="100"/>
        </p:scale>
        <p:origin x="-10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57318"/>
            <a:ext cx="8915400" cy="87782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700" dirty="0" smtClean="0"/>
              <a:t>[titolo progetto]</a:t>
            </a:r>
            <a:br>
              <a:rPr lang="it-IT" sz="2700" dirty="0" smtClean="0"/>
            </a:br>
            <a:r>
              <a:rPr lang="it-IT" sz="2700" dirty="0" smtClean="0"/>
              <a:t>[</a:t>
            </a:r>
            <a:r>
              <a:rPr lang="it-IT" sz="2200" dirty="0" smtClean="0"/>
              <a:t>ragione sociale e indirizzo  impresa/organizzazione]       …@...</a:t>
            </a:r>
            <a:endParaRPr lang="it-IT" sz="2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42829" y="3035144"/>
            <a:ext cx="6072570" cy="3616940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/>
              <a:t>PROGETTO …..</a:t>
            </a:r>
          </a:p>
          <a:p>
            <a:r>
              <a:rPr lang="it-IT" dirty="0" smtClean="0"/>
              <a:t>[ …. Breve descrizione natura del progetto/prodotto/servizio ……]</a:t>
            </a:r>
            <a:endParaRPr lang="it-IT" dirty="0"/>
          </a:p>
          <a:p>
            <a:r>
              <a:rPr lang="it-IT" dirty="0" smtClean="0"/>
              <a:t>[…. Segue …. su settori di applicazione …]</a:t>
            </a:r>
          </a:p>
          <a:p>
            <a:r>
              <a:rPr lang="it-IT" dirty="0"/>
              <a:t>[…. Segue …. su </a:t>
            </a:r>
            <a:r>
              <a:rPr lang="it-IT" dirty="0" smtClean="0"/>
              <a:t>impatti…]</a:t>
            </a:r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65" y="0"/>
            <a:ext cx="1593836" cy="2165819"/>
          </a:xfrm>
          <a:prstGeom prst="rect">
            <a:avLst/>
          </a:prstGeom>
          <a:ln w="25400">
            <a:noFill/>
          </a:ln>
        </p:spPr>
      </p:pic>
      <p:pic>
        <p:nvPicPr>
          <p:cNvPr id="5" name="Immagine 4" descr="CONSIGLI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401" y="616294"/>
            <a:ext cx="1086939" cy="933230"/>
          </a:xfrm>
          <a:prstGeom prst="rect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</p:pic>
      <p:sp>
        <p:nvSpPr>
          <p:cNvPr id="8" name="Rettangolo 7"/>
          <p:cNvSpPr/>
          <p:nvPr/>
        </p:nvSpPr>
        <p:spPr>
          <a:xfrm>
            <a:off x="1600201" y="516365"/>
            <a:ext cx="62052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Premio</a:t>
            </a:r>
            <a:endParaRPr lang="it-IT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it-IT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Impresa+Innovazione+Lavoro</a:t>
            </a:r>
            <a:r>
              <a:rPr lang="it-IT" sz="2400" dirty="0"/>
              <a:t/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64437" y="6202875"/>
            <a:ext cx="19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62467" y="4329258"/>
            <a:ext cx="1972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Immagini Progetto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665039" y="6652084"/>
            <a:ext cx="52273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c</a:t>
            </a:r>
            <a:r>
              <a:rPr lang="it-IT" sz="1200" dirty="0" smtClean="0"/>
              <a:t>on la collaborazione di Fondazione per la Ricerca e l’Innovazione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462647341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Chiarezza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Percezione.thmx</Template>
  <TotalTime>1006</TotalTime>
  <Words>43</Words>
  <Application>Microsoft Office PowerPoint</Application>
  <PresentationFormat>Presentazione su schermo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Perception</vt:lpstr>
      <vt:lpstr>[titolo progetto] [ragione sociale e indirizzo  impresa/organizzazione]       …@...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Ragione Sociale  contatti</dc:title>
  <dc:creator>Barbara Pucci</dc:creator>
  <cp:lastModifiedBy>User</cp:lastModifiedBy>
  <cp:revision>21</cp:revision>
  <dcterms:created xsi:type="dcterms:W3CDTF">2014-01-29T19:10:09Z</dcterms:created>
  <dcterms:modified xsi:type="dcterms:W3CDTF">2014-09-04T15:12:47Z</dcterms:modified>
</cp:coreProperties>
</file>