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6afb5151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6afb5151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6afb515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6afb515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6afb515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6afb515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4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6afb515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6afb515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06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6afb515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6afb515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74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6afb515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6afb515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38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9D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3650" y="3752850"/>
            <a:ext cx="8227800" cy="8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679" b="1" dirty="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1879" b="1" dirty="0" smtClean="0">
                <a:solidFill>
                  <a:schemeClr val="accent5"/>
                </a:solidFill>
              </a:rPr>
              <a:t>L’informazione statistica: dati per decidere</a:t>
            </a:r>
            <a:br>
              <a:rPr lang="it-IT" sz="1879" b="1" dirty="0" smtClean="0">
                <a:solidFill>
                  <a:schemeClr val="accent5"/>
                </a:solidFill>
              </a:rPr>
            </a:br>
            <a:r>
              <a:rPr lang="it-IT" sz="1879" b="1" dirty="0" smtClean="0">
                <a:solidFill>
                  <a:schemeClr val="accent5"/>
                </a:solidFill>
              </a:rPr>
              <a:t>Piero Cavaleri</a:t>
            </a:r>
            <a:endParaRPr sz="1080" i="1" dirty="0">
              <a:solidFill>
                <a:schemeClr val="accent5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19497" t="47517" b="2033"/>
          <a:stretch/>
        </p:blipFill>
        <p:spPr>
          <a:xfrm>
            <a:off x="4212075" y="278450"/>
            <a:ext cx="3949749" cy="3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53388"/>
          <a:stretch/>
        </p:blipFill>
        <p:spPr>
          <a:xfrm>
            <a:off x="873288" y="0"/>
            <a:ext cx="5127650" cy="3286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04814"/>
            <a:ext cx="9144000" cy="3642288"/>
          </a:xfrm>
          <a:prstGeom prst="rect">
            <a:avLst/>
          </a:prstGeom>
        </p:spPr>
      </p:pic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516375" y="1325105"/>
            <a:ext cx="7277700" cy="3404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 dirty="0" smtClean="0"/>
              <a:t>Decidere sul destino comune, rendere conto, decidere su chi rende conto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it" sz="2163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it" sz="2163" dirty="0"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t="2783" r="34145" b="53387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913250" y="266575"/>
            <a:ext cx="80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it" dirty="0" smtClean="0"/>
              <a:t>I numeri per la democrazia: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516375" y="1327125"/>
            <a:ext cx="7277700" cy="3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 smtClean="0"/>
              <a:t>Decidere sapendo vs. decidere </a:t>
            </a:r>
            <a:r>
              <a:rPr lang="it" sz="2000" dirty="0" smtClean="0"/>
              <a:t>credendo</a:t>
            </a:r>
            <a:endParaRPr sz="2000" dirty="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t="2783" r="34145" b="53387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13250" y="266575"/>
            <a:ext cx="80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spcAft>
                <a:spcPts val="1200"/>
              </a:spcAft>
            </a:pPr>
            <a:r>
              <a:rPr lang="it" sz="2400" dirty="0"/>
              <a:t>I numeri per la vita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6789"/>
            <a:ext cx="9143999" cy="34067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516375" y="1327125"/>
            <a:ext cx="7277700" cy="3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 smtClean="0"/>
              <a:t>Decidere sapendo vs. decidere </a:t>
            </a:r>
            <a:r>
              <a:rPr lang="it" sz="2000" dirty="0" smtClean="0"/>
              <a:t>credendo</a:t>
            </a:r>
            <a:endParaRPr sz="2000" dirty="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t="2783" r="34145" b="53387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13250" y="266575"/>
            <a:ext cx="80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spcAft>
                <a:spcPts val="1200"/>
              </a:spcAft>
            </a:pPr>
            <a:r>
              <a:rPr lang="it" sz="2400" dirty="0"/>
              <a:t>I numeri per la vita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4722"/>
            <a:ext cx="9204249" cy="341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9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516375" y="1327123"/>
            <a:ext cx="7277700" cy="3402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 smtClean="0"/>
              <a:t>La complessità dell’informazione statistica</a:t>
            </a:r>
            <a:endParaRPr sz="2000" dirty="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t="2783" r="34145" b="53387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13250" y="266575"/>
            <a:ext cx="80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80" b="1" dirty="0" smtClean="0">
                <a:solidFill>
                  <a:schemeClr val="accent5"/>
                </a:solidFill>
              </a:rPr>
              <a:t>Un semplice numero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7288"/>
            <a:ext cx="9144000" cy="34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516375" y="1327125"/>
            <a:ext cx="7277700" cy="3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 smtClean="0"/>
              <a:t>Migliorare i siti Web statistici </a:t>
            </a:r>
            <a:r>
              <a:rPr lang="it" sz="2000" smtClean="0"/>
              <a:t>non basta per far capire</a:t>
            </a:r>
            <a:endParaRPr sz="2000" dirty="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t="2783" r="34145" b="53387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13250" y="266575"/>
            <a:ext cx="80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80" b="1" dirty="0" smtClean="0">
                <a:solidFill>
                  <a:schemeClr val="accent5"/>
                </a:solidFill>
              </a:rPr>
              <a:t>Un ruolo per le biblioteche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1790"/>
            <a:ext cx="9144000" cy="32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516375" y="1327125"/>
            <a:ext cx="7277700" cy="3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 smtClean="0"/>
              <a:t>Conoscere le fonti di dati, i dati, il significato dei dati</a:t>
            </a:r>
            <a:endParaRPr sz="2000" dirty="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t="2783" r="34145" b="53387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13250" y="266575"/>
            <a:ext cx="80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80" b="1" dirty="0" smtClean="0">
                <a:solidFill>
                  <a:schemeClr val="accent5"/>
                </a:solidFill>
              </a:rPr>
              <a:t>Un ruolo per i bibliotecari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4459"/>
            <a:ext cx="9144000" cy="33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6693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90</Words>
  <Application>Microsoft Office PowerPoint</Application>
  <PresentationFormat>Presentazione su schermo (16:9)</PresentationFormat>
  <Paragraphs>14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 L’informazione statistica: dati per decidere Piero Cavaleri</vt:lpstr>
      <vt:lpstr>I numeri per la democrazia:</vt:lpstr>
      <vt:lpstr>I numeri per la vita</vt:lpstr>
      <vt:lpstr>I numeri per la vita</vt:lpstr>
      <vt:lpstr>Un semplice numero</vt:lpstr>
      <vt:lpstr>Un ruolo per le biblioteche</vt:lpstr>
      <vt:lpstr>Un ruolo per i bibliotecari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L’informazione statistica: dati per decidere Piero Cavaleri</dc:title>
  <dc:creator>Piero Cavaleri</dc:creator>
  <cp:lastModifiedBy>Piero Cavaleri</cp:lastModifiedBy>
  <cp:revision>11</cp:revision>
  <dcterms:modified xsi:type="dcterms:W3CDTF">2023-03-03T20:37:08Z</dcterms:modified>
</cp:coreProperties>
</file>